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51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230EF-9744-4908-8A9D-605A10D2554E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3712776F-F8AC-4216-BF15-5575D4F60C44}">
      <dgm:prSet phldrT="[Text]"/>
      <dgm:spPr/>
      <dgm:t>
        <a:bodyPr/>
        <a:lstStyle/>
        <a:p>
          <a:pPr algn="ctr"/>
          <a:r>
            <a:rPr lang="en-US" dirty="0"/>
            <a:t>IPHONE 16 Pro</a:t>
          </a:r>
          <a:endParaRPr lang="en-IN" dirty="0"/>
        </a:p>
      </dgm:t>
    </dgm:pt>
    <dgm:pt modelId="{42F80F82-36BA-4B05-B26B-497376B495FE}" type="parTrans" cxnId="{A7E7ADD5-3E2C-4CEB-BEC0-BF8144828349}">
      <dgm:prSet/>
      <dgm:spPr/>
      <dgm:t>
        <a:bodyPr/>
        <a:lstStyle/>
        <a:p>
          <a:pPr algn="ctr"/>
          <a:endParaRPr lang="en-IN"/>
        </a:p>
      </dgm:t>
    </dgm:pt>
    <dgm:pt modelId="{7182A33F-8DF4-4C88-BDAD-F29DA9541F53}" type="sibTrans" cxnId="{A7E7ADD5-3E2C-4CEB-BEC0-BF8144828349}">
      <dgm:prSet/>
      <dgm:spPr/>
      <dgm:t>
        <a:bodyPr/>
        <a:lstStyle/>
        <a:p>
          <a:pPr algn="ctr"/>
          <a:endParaRPr lang="en-IN"/>
        </a:p>
      </dgm:t>
    </dgm:pt>
    <dgm:pt modelId="{DE107501-E055-474B-85FC-6177883277A3}">
      <dgm:prSet phldrT="[Text]"/>
      <dgm:spPr/>
      <dgm:t>
        <a:bodyPr/>
        <a:lstStyle/>
        <a:p>
          <a:pPr algn="ctr"/>
          <a:r>
            <a:rPr lang="en-US" dirty="0"/>
            <a:t>IWATCH SERIES 10</a:t>
          </a:r>
          <a:endParaRPr lang="en-IN" dirty="0"/>
        </a:p>
      </dgm:t>
    </dgm:pt>
    <dgm:pt modelId="{7D4F55CD-E1D6-4E01-BBDB-EE308FB57AC3}" type="parTrans" cxnId="{361BADBB-F900-4509-BACF-27F722EC17DF}">
      <dgm:prSet/>
      <dgm:spPr/>
      <dgm:t>
        <a:bodyPr/>
        <a:lstStyle/>
        <a:p>
          <a:pPr algn="ctr"/>
          <a:endParaRPr lang="en-IN"/>
        </a:p>
      </dgm:t>
    </dgm:pt>
    <dgm:pt modelId="{4FC4F520-1D99-499F-83C5-A89858621098}" type="sibTrans" cxnId="{361BADBB-F900-4509-BACF-27F722EC17DF}">
      <dgm:prSet/>
      <dgm:spPr/>
      <dgm:t>
        <a:bodyPr/>
        <a:lstStyle/>
        <a:p>
          <a:pPr algn="ctr"/>
          <a:endParaRPr lang="en-IN"/>
        </a:p>
      </dgm:t>
    </dgm:pt>
    <dgm:pt modelId="{964FC4BB-A249-4004-B85B-B4A6603C47E0}">
      <dgm:prSet phldrT="[Text]"/>
      <dgm:spPr/>
      <dgm:t>
        <a:bodyPr/>
        <a:lstStyle/>
        <a:p>
          <a:pPr algn="ctr"/>
          <a:r>
            <a:rPr lang="en-US" dirty="0"/>
            <a:t>AIRPODS MAX</a:t>
          </a:r>
          <a:endParaRPr lang="en-IN" dirty="0"/>
        </a:p>
      </dgm:t>
    </dgm:pt>
    <dgm:pt modelId="{AA5A3131-3133-434E-B477-49D6FD6831FE}" type="parTrans" cxnId="{4648BF11-1F18-4759-B1D5-E3C43AB4E9CE}">
      <dgm:prSet/>
      <dgm:spPr/>
      <dgm:t>
        <a:bodyPr/>
        <a:lstStyle/>
        <a:p>
          <a:pPr algn="ctr"/>
          <a:endParaRPr lang="en-IN"/>
        </a:p>
      </dgm:t>
    </dgm:pt>
    <dgm:pt modelId="{5460723F-80D9-48FE-872F-8F67333A0C0D}" type="sibTrans" cxnId="{4648BF11-1F18-4759-B1D5-E3C43AB4E9CE}">
      <dgm:prSet/>
      <dgm:spPr/>
      <dgm:t>
        <a:bodyPr/>
        <a:lstStyle/>
        <a:p>
          <a:pPr algn="ctr"/>
          <a:endParaRPr lang="en-IN"/>
        </a:p>
      </dgm:t>
    </dgm:pt>
    <dgm:pt modelId="{44951C31-B190-440A-9C1A-AE40C3D2AD5F}" type="pres">
      <dgm:prSet presAssocID="{9BE230EF-9744-4908-8A9D-605A10D2554E}" presName="Name0" presStyleCnt="0">
        <dgm:presLayoutVars>
          <dgm:dir/>
          <dgm:resizeHandles val="exact"/>
        </dgm:presLayoutVars>
      </dgm:prSet>
      <dgm:spPr/>
    </dgm:pt>
    <dgm:pt modelId="{80BDC19A-B3C9-4B61-B029-0EFE0577BF40}" type="pres">
      <dgm:prSet presAssocID="{3712776F-F8AC-4216-BF15-5575D4F60C44}" presName="compNode" presStyleCnt="0"/>
      <dgm:spPr/>
    </dgm:pt>
    <dgm:pt modelId="{08338245-1C47-4886-BA30-BC137DA90507}" type="pres">
      <dgm:prSet presAssocID="{3712776F-F8AC-4216-BF15-5575D4F60C44}" presName="pictRect" presStyleLbl="node1" presStyleIdx="0" presStyleCnt="3" custLinFactNeighborX="-10577" custLinFactNeighborY="1616"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43EA4B3F-43AA-4C74-B141-64412E8ACEE7}" type="pres">
      <dgm:prSet presAssocID="{3712776F-F8AC-4216-BF15-5575D4F60C44}" presName="textRect" presStyleLbl="revTx" presStyleIdx="0" presStyleCnt="3">
        <dgm:presLayoutVars>
          <dgm:bulletEnabled val="1"/>
        </dgm:presLayoutVars>
      </dgm:prSet>
      <dgm:spPr/>
    </dgm:pt>
    <dgm:pt modelId="{594E458B-BA34-4A98-97EF-8684481FB1C4}" type="pres">
      <dgm:prSet presAssocID="{7182A33F-8DF4-4C88-BDAD-F29DA9541F53}" presName="sibTrans" presStyleLbl="sibTrans2D1" presStyleIdx="0" presStyleCnt="0"/>
      <dgm:spPr/>
    </dgm:pt>
    <dgm:pt modelId="{909C7F4D-3868-4FF0-BB0D-34FD30C7A630}" type="pres">
      <dgm:prSet presAssocID="{DE107501-E055-474B-85FC-6177883277A3}" presName="compNode" presStyleCnt="0"/>
      <dgm:spPr/>
    </dgm:pt>
    <dgm:pt modelId="{0AFF8FDC-1E94-4FA9-BEA9-FDCD62317B56}" type="pres">
      <dgm:prSet presAssocID="{DE107501-E055-474B-85FC-6177883277A3}" presName="pictRect" presStyleLbl="node1" presStyleIdx="1" presStyleCnt="3"/>
      <dgm:spPr>
        <a:blipFill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2067743D-7AF6-4383-9A54-C2E015A60AE7}" type="pres">
      <dgm:prSet presAssocID="{DE107501-E055-474B-85FC-6177883277A3}" presName="textRect" presStyleLbl="revTx" presStyleIdx="1" presStyleCnt="3">
        <dgm:presLayoutVars>
          <dgm:bulletEnabled val="1"/>
        </dgm:presLayoutVars>
      </dgm:prSet>
      <dgm:spPr/>
    </dgm:pt>
    <dgm:pt modelId="{33FA1770-C164-4080-B45D-24A48240AFB4}" type="pres">
      <dgm:prSet presAssocID="{4FC4F520-1D99-499F-83C5-A89858621098}" presName="sibTrans" presStyleLbl="sibTrans2D1" presStyleIdx="0" presStyleCnt="0"/>
      <dgm:spPr/>
    </dgm:pt>
    <dgm:pt modelId="{3E7E5965-A23F-4F55-BBCD-E6447E32391D}" type="pres">
      <dgm:prSet presAssocID="{964FC4BB-A249-4004-B85B-B4A6603C47E0}" presName="compNode" presStyleCnt="0"/>
      <dgm:spPr/>
    </dgm:pt>
    <dgm:pt modelId="{DEA589D4-1B99-4278-AF9E-195D0CA4B363}" type="pres">
      <dgm:prSet presAssocID="{964FC4BB-A249-4004-B85B-B4A6603C47E0}" presName="pictRect" presStyleLbl="node1" presStyleIdx="2" presStyleCnt="3"/>
      <dgm:spPr>
        <a:blipFill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  <dgm:pt modelId="{436D9A1F-5B0B-40D2-9D00-E3E064D15AE0}" type="pres">
      <dgm:prSet presAssocID="{964FC4BB-A249-4004-B85B-B4A6603C47E0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4648BF11-1F18-4759-B1D5-E3C43AB4E9CE}" srcId="{9BE230EF-9744-4908-8A9D-605A10D2554E}" destId="{964FC4BB-A249-4004-B85B-B4A6603C47E0}" srcOrd="2" destOrd="0" parTransId="{AA5A3131-3133-434E-B477-49D6FD6831FE}" sibTransId="{5460723F-80D9-48FE-872F-8F67333A0C0D}"/>
    <dgm:cxn modelId="{4142B915-D346-4C68-98A2-C2545BB91319}" type="presOf" srcId="{3712776F-F8AC-4216-BF15-5575D4F60C44}" destId="{43EA4B3F-43AA-4C74-B141-64412E8ACEE7}" srcOrd="0" destOrd="0" presId="urn:microsoft.com/office/officeart/2005/8/layout/pList1"/>
    <dgm:cxn modelId="{1BB57367-DB4C-43E1-9BB3-19A435B3C8EB}" type="presOf" srcId="{7182A33F-8DF4-4C88-BDAD-F29DA9541F53}" destId="{594E458B-BA34-4A98-97EF-8684481FB1C4}" srcOrd="0" destOrd="0" presId="urn:microsoft.com/office/officeart/2005/8/layout/pList1"/>
    <dgm:cxn modelId="{E4DF2951-F5D7-4705-9C72-307DCD522E57}" type="presOf" srcId="{DE107501-E055-474B-85FC-6177883277A3}" destId="{2067743D-7AF6-4383-9A54-C2E015A60AE7}" srcOrd="0" destOrd="0" presId="urn:microsoft.com/office/officeart/2005/8/layout/pList1"/>
    <dgm:cxn modelId="{361BADBB-F900-4509-BACF-27F722EC17DF}" srcId="{9BE230EF-9744-4908-8A9D-605A10D2554E}" destId="{DE107501-E055-474B-85FC-6177883277A3}" srcOrd="1" destOrd="0" parTransId="{7D4F55CD-E1D6-4E01-BBDB-EE308FB57AC3}" sibTransId="{4FC4F520-1D99-499F-83C5-A89858621098}"/>
    <dgm:cxn modelId="{A7E7ADD5-3E2C-4CEB-BEC0-BF8144828349}" srcId="{9BE230EF-9744-4908-8A9D-605A10D2554E}" destId="{3712776F-F8AC-4216-BF15-5575D4F60C44}" srcOrd="0" destOrd="0" parTransId="{42F80F82-36BA-4B05-B26B-497376B495FE}" sibTransId="{7182A33F-8DF4-4C88-BDAD-F29DA9541F53}"/>
    <dgm:cxn modelId="{D29AEEE1-9D56-49A8-AA4D-8230C06A591D}" type="presOf" srcId="{964FC4BB-A249-4004-B85B-B4A6603C47E0}" destId="{436D9A1F-5B0B-40D2-9D00-E3E064D15AE0}" srcOrd="0" destOrd="0" presId="urn:microsoft.com/office/officeart/2005/8/layout/pList1"/>
    <dgm:cxn modelId="{BE9F30EB-97E9-4053-BDE2-73B717712558}" type="presOf" srcId="{9BE230EF-9744-4908-8A9D-605A10D2554E}" destId="{44951C31-B190-440A-9C1A-AE40C3D2AD5F}" srcOrd="0" destOrd="0" presId="urn:microsoft.com/office/officeart/2005/8/layout/pList1"/>
    <dgm:cxn modelId="{100A8EF9-158B-49E1-8D87-ECBF1FF1F400}" type="presOf" srcId="{4FC4F520-1D99-499F-83C5-A89858621098}" destId="{33FA1770-C164-4080-B45D-24A48240AFB4}" srcOrd="0" destOrd="0" presId="urn:microsoft.com/office/officeart/2005/8/layout/pList1"/>
    <dgm:cxn modelId="{ACA6272C-90AC-4AD5-A90E-1BFC24F30E95}" type="presParOf" srcId="{44951C31-B190-440A-9C1A-AE40C3D2AD5F}" destId="{80BDC19A-B3C9-4B61-B029-0EFE0577BF40}" srcOrd="0" destOrd="0" presId="urn:microsoft.com/office/officeart/2005/8/layout/pList1"/>
    <dgm:cxn modelId="{BEE1099D-6112-4E63-ABAF-A06611F3579B}" type="presParOf" srcId="{80BDC19A-B3C9-4B61-B029-0EFE0577BF40}" destId="{08338245-1C47-4886-BA30-BC137DA90507}" srcOrd="0" destOrd="0" presId="urn:microsoft.com/office/officeart/2005/8/layout/pList1"/>
    <dgm:cxn modelId="{58427994-15F4-4BB2-A318-3E837CC5FFAB}" type="presParOf" srcId="{80BDC19A-B3C9-4B61-B029-0EFE0577BF40}" destId="{43EA4B3F-43AA-4C74-B141-64412E8ACEE7}" srcOrd="1" destOrd="0" presId="urn:microsoft.com/office/officeart/2005/8/layout/pList1"/>
    <dgm:cxn modelId="{E164B75E-FC59-46C8-805C-30133DC2E5E0}" type="presParOf" srcId="{44951C31-B190-440A-9C1A-AE40C3D2AD5F}" destId="{594E458B-BA34-4A98-97EF-8684481FB1C4}" srcOrd="1" destOrd="0" presId="urn:microsoft.com/office/officeart/2005/8/layout/pList1"/>
    <dgm:cxn modelId="{9D471714-0FBE-4995-83E9-7E2026F99EFE}" type="presParOf" srcId="{44951C31-B190-440A-9C1A-AE40C3D2AD5F}" destId="{909C7F4D-3868-4FF0-BB0D-34FD30C7A630}" srcOrd="2" destOrd="0" presId="urn:microsoft.com/office/officeart/2005/8/layout/pList1"/>
    <dgm:cxn modelId="{5276A030-45BD-4B17-9249-A654613AC76D}" type="presParOf" srcId="{909C7F4D-3868-4FF0-BB0D-34FD30C7A630}" destId="{0AFF8FDC-1E94-4FA9-BEA9-FDCD62317B56}" srcOrd="0" destOrd="0" presId="urn:microsoft.com/office/officeart/2005/8/layout/pList1"/>
    <dgm:cxn modelId="{E6BC6AC0-975A-4E15-A435-72D80BC3303E}" type="presParOf" srcId="{909C7F4D-3868-4FF0-BB0D-34FD30C7A630}" destId="{2067743D-7AF6-4383-9A54-C2E015A60AE7}" srcOrd="1" destOrd="0" presId="urn:microsoft.com/office/officeart/2005/8/layout/pList1"/>
    <dgm:cxn modelId="{1C4BC2B1-6C90-4334-B3ED-2A0914CFEE3E}" type="presParOf" srcId="{44951C31-B190-440A-9C1A-AE40C3D2AD5F}" destId="{33FA1770-C164-4080-B45D-24A48240AFB4}" srcOrd="3" destOrd="0" presId="urn:microsoft.com/office/officeart/2005/8/layout/pList1"/>
    <dgm:cxn modelId="{695CA370-F9BD-4AA9-84A7-AFA6B203A022}" type="presParOf" srcId="{44951C31-B190-440A-9C1A-AE40C3D2AD5F}" destId="{3E7E5965-A23F-4F55-BBCD-E6447E32391D}" srcOrd="4" destOrd="0" presId="urn:microsoft.com/office/officeart/2005/8/layout/pList1"/>
    <dgm:cxn modelId="{D08A296C-61A3-405F-91D4-A2F73656400B}" type="presParOf" srcId="{3E7E5965-A23F-4F55-BBCD-E6447E32391D}" destId="{DEA589D4-1B99-4278-AF9E-195D0CA4B363}" srcOrd="0" destOrd="0" presId="urn:microsoft.com/office/officeart/2005/8/layout/pList1"/>
    <dgm:cxn modelId="{84C364B1-11C0-4BD0-BEE9-D85AD5C4CD64}" type="presParOf" srcId="{3E7E5965-A23F-4F55-BBCD-E6447E32391D}" destId="{436D9A1F-5B0B-40D2-9D00-E3E064D15AE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000788-D492-4985-BF12-B58C257A43A5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C77957CB-7DDA-4E3B-B547-0473B1190A52}">
      <dgm:prSet phldrT="[Text]"/>
      <dgm:spPr/>
      <dgm:t>
        <a:bodyPr/>
        <a:lstStyle/>
        <a:p>
          <a:r>
            <a:rPr lang="en-US" dirty="0"/>
            <a:t>Desktop</a:t>
          </a:r>
          <a:endParaRPr lang="en-IN" dirty="0"/>
        </a:p>
      </dgm:t>
    </dgm:pt>
    <dgm:pt modelId="{06C8E8A1-1668-4656-B86B-C44ABC718B48}" type="parTrans" cxnId="{15D0C806-670B-4102-9FC4-67CB4B874889}">
      <dgm:prSet/>
      <dgm:spPr/>
      <dgm:t>
        <a:bodyPr/>
        <a:lstStyle/>
        <a:p>
          <a:endParaRPr lang="en-IN"/>
        </a:p>
      </dgm:t>
    </dgm:pt>
    <dgm:pt modelId="{9FF5AED9-B036-4D12-B839-CBEE636043FC}" type="sibTrans" cxnId="{15D0C806-670B-4102-9FC4-67CB4B874889}">
      <dgm:prSet/>
      <dgm:spPr/>
      <dgm:t>
        <a:bodyPr/>
        <a:lstStyle/>
        <a:p>
          <a:endParaRPr lang="en-IN"/>
        </a:p>
      </dgm:t>
    </dgm:pt>
    <dgm:pt modelId="{4F09027B-5CDB-45F7-A0E8-816733E8A6CF}">
      <dgm:prSet phldrT="[Text]"/>
      <dgm:spPr/>
      <dgm:t>
        <a:bodyPr/>
        <a:lstStyle/>
        <a:p>
          <a:r>
            <a:rPr lang="en-US" dirty="0"/>
            <a:t>Tab</a:t>
          </a:r>
          <a:endParaRPr lang="en-IN" dirty="0"/>
        </a:p>
      </dgm:t>
    </dgm:pt>
    <dgm:pt modelId="{737387E3-3D1F-4AC1-9666-48F39C28425A}" type="parTrans" cxnId="{C54693A7-C6CA-4C3D-983B-6DB0156E84B4}">
      <dgm:prSet/>
      <dgm:spPr/>
      <dgm:t>
        <a:bodyPr/>
        <a:lstStyle/>
        <a:p>
          <a:endParaRPr lang="en-IN"/>
        </a:p>
      </dgm:t>
    </dgm:pt>
    <dgm:pt modelId="{46BB83E0-C89A-4BAA-9A3D-C13D5B5DF22E}" type="sibTrans" cxnId="{C54693A7-C6CA-4C3D-983B-6DB0156E84B4}">
      <dgm:prSet/>
      <dgm:spPr/>
      <dgm:t>
        <a:bodyPr/>
        <a:lstStyle/>
        <a:p>
          <a:endParaRPr lang="en-IN"/>
        </a:p>
      </dgm:t>
    </dgm:pt>
    <dgm:pt modelId="{8B149B92-212D-4DEF-8159-5F45D83B480F}">
      <dgm:prSet phldrT="[Text]"/>
      <dgm:spPr/>
      <dgm:t>
        <a:bodyPr/>
        <a:lstStyle/>
        <a:p>
          <a:r>
            <a:rPr lang="en-US" dirty="0"/>
            <a:t>Phone</a:t>
          </a:r>
          <a:endParaRPr lang="en-IN" dirty="0"/>
        </a:p>
      </dgm:t>
    </dgm:pt>
    <dgm:pt modelId="{044A6931-4957-4328-BE8B-7653C98ACE0A}" type="parTrans" cxnId="{8C721050-3606-44A6-BFB0-BCA7002A2E65}">
      <dgm:prSet/>
      <dgm:spPr/>
      <dgm:t>
        <a:bodyPr/>
        <a:lstStyle/>
        <a:p>
          <a:endParaRPr lang="en-IN"/>
        </a:p>
      </dgm:t>
    </dgm:pt>
    <dgm:pt modelId="{06D795C5-72F6-48AB-A980-E7B42E99203E}" type="sibTrans" cxnId="{8C721050-3606-44A6-BFB0-BCA7002A2E65}">
      <dgm:prSet/>
      <dgm:spPr/>
      <dgm:t>
        <a:bodyPr/>
        <a:lstStyle/>
        <a:p>
          <a:endParaRPr lang="en-IN"/>
        </a:p>
      </dgm:t>
    </dgm:pt>
    <dgm:pt modelId="{97CB7795-1669-4BFF-A737-265004D0E339}">
      <dgm:prSet phldrT="[Text]"/>
      <dgm:spPr/>
      <dgm:t>
        <a:bodyPr/>
        <a:lstStyle/>
        <a:p>
          <a:r>
            <a:rPr lang="en-US" dirty="0"/>
            <a:t>Laptop</a:t>
          </a:r>
          <a:endParaRPr lang="en-IN" dirty="0"/>
        </a:p>
      </dgm:t>
    </dgm:pt>
    <dgm:pt modelId="{4395A216-3BFB-486D-8861-66107A16C2A8}" type="parTrans" cxnId="{DB7870B5-B0DD-41A0-8E4A-97804A3CFDCA}">
      <dgm:prSet/>
      <dgm:spPr/>
      <dgm:t>
        <a:bodyPr/>
        <a:lstStyle/>
        <a:p>
          <a:endParaRPr lang="en-IN"/>
        </a:p>
      </dgm:t>
    </dgm:pt>
    <dgm:pt modelId="{9DBA907E-59CC-4184-BF5E-04A02F40D23D}" type="sibTrans" cxnId="{DB7870B5-B0DD-41A0-8E4A-97804A3CFDCA}">
      <dgm:prSet/>
      <dgm:spPr/>
      <dgm:t>
        <a:bodyPr/>
        <a:lstStyle/>
        <a:p>
          <a:endParaRPr lang="en-IN"/>
        </a:p>
      </dgm:t>
    </dgm:pt>
    <dgm:pt modelId="{3F5DEA59-9718-4841-8FE0-35FE448D998C}" type="pres">
      <dgm:prSet presAssocID="{28000788-D492-4985-BF12-B58C257A43A5}" presName="Name0" presStyleCnt="0">
        <dgm:presLayoutVars>
          <dgm:chMax/>
          <dgm:chPref/>
          <dgm:dir/>
          <dgm:animLvl val="lvl"/>
        </dgm:presLayoutVars>
      </dgm:prSet>
      <dgm:spPr/>
    </dgm:pt>
    <dgm:pt modelId="{55A1F045-E1B4-4506-BED0-D8546ADE1C9A}" type="pres">
      <dgm:prSet presAssocID="{C77957CB-7DDA-4E3B-B547-0473B1190A52}" presName="composite" presStyleCnt="0"/>
      <dgm:spPr/>
    </dgm:pt>
    <dgm:pt modelId="{76CCFC39-F3A2-4BCB-986F-06098AE78A03}" type="pres">
      <dgm:prSet presAssocID="{C77957CB-7DDA-4E3B-B547-0473B1190A52}" presName="ParentAccentShape" presStyleLbl="trBgShp" presStyleIdx="0" presStyleCnt="4"/>
      <dgm:spPr/>
    </dgm:pt>
    <dgm:pt modelId="{BBB78480-E1B5-4991-B1F9-13D134722DCB}" type="pres">
      <dgm:prSet presAssocID="{C77957CB-7DDA-4E3B-B547-0473B1190A52}" presName="ParentTex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5393CC75-2B8B-4D74-B8A0-E469297516DD}" type="pres">
      <dgm:prSet presAssocID="{C77957CB-7DDA-4E3B-B547-0473B1190A52}" presName="ChildText" presStyleLbl="revTx" presStyleIdx="1" presStyleCnt="8">
        <dgm:presLayoutVars>
          <dgm:chMax val="0"/>
          <dgm:chPref val="0"/>
        </dgm:presLayoutVars>
      </dgm:prSet>
      <dgm:spPr/>
    </dgm:pt>
    <dgm:pt modelId="{B17B1319-9BE8-4F8D-AC41-59996B04D22A}" type="pres">
      <dgm:prSet presAssocID="{C77957CB-7DDA-4E3B-B547-0473B1190A52}" presName="ChildAccentShape" presStyleLbl="trBgShp" presStyleIdx="0" presStyleCnt="4"/>
      <dgm:spPr/>
    </dgm:pt>
    <dgm:pt modelId="{0F4A5CAD-0B31-4B48-AEFE-714053913041}" type="pres">
      <dgm:prSet presAssocID="{C77957CB-7DDA-4E3B-B547-0473B1190A52}" presName="Image" presStyleLbl="alignImgPlace1" presStyleIdx="0" presStyleCnt="4" custLinFactNeighborX="6940" custLinFactNeighborY="5370"/>
      <dgm:spPr>
        <a:blipFill>
          <a:blip xmlns:r="http://schemas.openxmlformats.org/officeDocument/2006/relationships" r:embed="rId1"/>
          <a:srcRect/>
          <a:stretch>
            <a:fillRect l="-16000" r="-16000"/>
          </a:stretch>
        </a:blipFill>
      </dgm:spPr>
    </dgm:pt>
    <dgm:pt modelId="{D7DD1F56-94D2-4771-BA4F-700672729361}" type="pres">
      <dgm:prSet presAssocID="{9FF5AED9-B036-4D12-B839-CBEE636043FC}" presName="sibTrans" presStyleCnt="0"/>
      <dgm:spPr/>
    </dgm:pt>
    <dgm:pt modelId="{B3A62AA5-284D-4227-88B1-6D5F587892F9}" type="pres">
      <dgm:prSet presAssocID="{4F09027B-5CDB-45F7-A0E8-816733E8A6CF}" presName="composite" presStyleCnt="0"/>
      <dgm:spPr/>
    </dgm:pt>
    <dgm:pt modelId="{E6EE3360-AD57-4A6D-AA2B-CC9E601C3843}" type="pres">
      <dgm:prSet presAssocID="{4F09027B-5CDB-45F7-A0E8-816733E8A6CF}" presName="ParentAccentShape" presStyleLbl="trBgShp" presStyleIdx="1" presStyleCnt="4"/>
      <dgm:spPr/>
    </dgm:pt>
    <dgm:pt modelId="{7CBEEE9F-77C1-475D-9595-17E595902FC4}" type="pres">
      <dgm:prSet presAssocID="{4F09027B-5CDB-45F7-A0E8-816733E8A6CF}" presName="ParentTex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74BF4772-85A7-48AF-870E-E5BCFB6B30B9}" type="pres">
      <dgm:prSet presAssocID="{4F09027B-5CDB-45F7-A0E8-816733E8A6CF}" presName="ChildText" presStyleLbl="revTx" presStyleIdx="3" presStyleCnt="8">
        <dgm:presLayoutVars>
          <dgm:chMax val="0"/>
          <dgm:chPref val="0"/>
        </dgm:presLayoutVars>
      </dgm:prSet>
      <dgm:spPr/>
    </dgm:pt>
    <dgm:pt modelId="{E0DB9598-B8FA-4423-A610-56E8ACB37E41}" type="pres">
      <dgm:prSet presAssocID="{4F09027B-5CDB-45F7-A0E8-816733E8A6CF}" presName="ChildAccentShape" presStyleLbl="trBgShp" presStyleIdx="1" presStyleCnt="4"/>
      <dgm:spPr/>
    </dgm:pt>
    <dgm:pt modelId="{D97569AC-912E-4B8A-9C7A-74C06B0C2DF4}" type="pres">
      <dgm:prSet presAssocID="{4F09027B-5CDB-45F7-A0E8-816733E8A6CF}" presName="Image" presStyleLbl="alignImgPlace1" presStyleIdx="1" presStyleCnt="4" custLinFactNeighborX="5361" custLinFactNeighborY="14862"/>
      <dgm:spPr>
        <a:blipFill>
          <a:blip xmlns:r="http://schemas.openxmlformats.org/officeDocument/2006/relationships" r:embed="rId2"/>
          <a:srcRect/>
          <a:stretch>
            <a:fillRect t="-22000" b="-22000"/>
          </a:stretch>
        </a:blipFill>
      </dgm:spPr>
    </dgm:pt>
    <dgm:pt modelId="{41EF475E-C618-4B77-A51D-44BBEE92A67E}" type="pres">
      <dgm:prSet presAssocID="{46BB83E0-C89A-4BAA-9A3D-C13D5B5DF22E}" presName="sibTrans" presStyleCnt="0"/>
      <dgm:spPr/>
    </dgm:pt>
    <dgm:pt modelId="{20A4CDEA-646A-409D-84B5-CD180B41ABCF}" type="pres">
      <dgm:prSet presAssocID="{8B149B92-212D-4DEF-8159-5F45D83B480F}" presName="composite" presStyleCnt="0"/>
      <dgm:spPr/>
    </dgm:pt>
    <dgm:pt modelId="{05F44C42-095B-4CAD-BC6C-179E4A1BC77F}" type="pres">
      <dgm:prSet presAssocID="{8B149B92-212D-4DEF-8159-5F45D83B480F}" presName="ParentAccentShape" presStyleLbl="trBgShp" presStyleIdx="2" presStyleCnt="4" custScaleX="138787" custScaleY="210032"/>
      <dgm:spPr/>
    </dgm:pt>
    <dgm:pt modelId="{09B1F54A-3554-4F42-9503-267BFC94C003}" type="pres">
      <dgm:prSet presAssocID="{8B149B92-212D-4DEF-8159-5F45D83B480F}" presName="ParentTex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A56D8553-1C3A-4D8A-9D81-3633615DF0D5}" type="pres">
      <dgm:prSet presAssocID="{8B149B92-212D-4DEF-8159-5F45D83B480F}" presName="ChildText" presStyleLbl="revTx" presStyleIdx="5" presStyleCnt="8">
        <dgm:presLayoutVars>
          <dgm:chMax val="0"/>
          <dgm:chPref val="0"/>
        </dgm:presLayoutVars>
      </dgm:prSet>
      <dgm:spPr/>
    </dgm:pt>
    <dgm:pt modelId="{9B0118D9-ED9B-4646-A830-83EC289F1C9E}" type="pres">
      <dgm:prSet presAssocID="{8B149B92-212D-4DEF-8159-5F45D83B480F}" presName="ChildAccentShape" presStyleLbl="trBgShp" presStyleIdx="2" presStyleCnt="4"/>
      <dgm:spPr/>
    </dgm:pt>
    <dgm:pt modelId="{8EB1A857-1342-4556-BFB1-BD124C48C71E}" type="pres">
      <dgm:prSet presAssocID="{8B149B92-212D-4DEF-8159-5F45D83B480F}" presName="Image" presStyleLbl="alignImgPlace1" presStyleIdx="2" presStyleCnt="4" custScaleX="136732" custScaleY="213540" custLinFactNeighborX="7939" custLinFactNeighborY="11100"/>
      <dgm:spPr>
        <a:blipFill>
          <a:blip xmlns:r="http://schemas.openxmlformats.org/officeDocument/2006/relationships" r:embed="rId3"/>
          <a:srcRect/>
          <a:stretch>
            <a:fillRect t="-36000" b="-36000"/>
          </a:stretch>
        </a:blipFill>
      </dgm:spPr>
    </dgm:pt>
    <dgm:pt modelId="{7128B630-B79C-44BE-A110-7AC3134BB2BA}" type="pres">
      <dgm:prSet presAssocID="{06D795C5-72F6-48AB-A980-E7B42E99203E}" presName="sibTrans" presStyleCnt="0"/>
      <dgm:spPr/>
    </dgm:pt>
    <dgm:pt modelId="{91482BA6-B383-4E29-AC17-F3AB4F5C4E96}" type="pres">
      <dgm:prSet presAssocID="{97CB7795-1669-4BFF-A737-265004D0E339}" presName="composite" presStyleCnt="0"/>
      <dgm:spPr/>
    </dgm:pt>
    <dgm:pt modelId="{465920E7-CB3A-4A99-9393-6C6CE43854FF}" type="pres">
      <dgm:prSet presAssocID="{97CB7795-1669-4BFF-A737-265004D0E339}" presName="ParentAccentShape" presStyleLbl="trBgShp" presStyleIdx="3" presStyleCnt="4"/>
      <dgm:spPr/>
    </dgm:pt>
    <dgm:pt modelId="{97E6DE2A-4C18-4536-BE61-F8A0EB73FB7C}" type="pres">
      <dgm:prSet presAssocID="{97CB7795-1669-4BFF-A737-265004D0E339}" presName="ParentTex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E126C0E7-0D4D-4030-AAB8-28449205A747}" type="pres">
      <dgm:prSet presAssocID="{97CB7795-1669-4BFF-A737-265004D0E339}" presName="ChildText" presStyleLbl="revTx" presStyleIdx="7" presStyleCnt="8">
        <dgm:presLayoutVars>
          <dgm:chMax val="0"/>
          <dgm:chPref val="0"/>
        </dgm:presLayoutVars>
      </dgm:prSet>
      <dgm:spPr/>
    </dgm:pt>
    <dgm:pt modelId="{9514BCC6-BF50-4919-93A9-920CD90721A5}" type="pres">
      <dgm:prSet presAssocID="{97CB7795-1669-4BFF-A737-265004D0E339}" presName="ChildAccentShape" presStyleLbl="trBgShp" presStyleIdx="3" presStyleCnt="4"/>
      <dgm:spPr/>
    </dgm:pt>
    <dgm:pt modelId="{36F1AE12-C9EC-4F05-AC8A-F79B47FE30CF}" type="pres">
      <dgm:prSet presAssocID="{97CB7795-1669-4BFF-A737-265004D0E339}" presName="Image" presStyleLbl="alignImgPlace1" presStyleIdx="3" presStyleCnt="4" custLinFactNeighborX="8201" custLinFactNeighborY="12209"/>
      <dgm:spPr>
        <a:blipFill>
          <a:blip xmlns:r="http://schemas.openxmlformats.org/officeDocument/2006/relationships" r:embed="rId4"/>
          <a:srcRect/>
          <a:stretch>
            <a:fillRect l="-13000" r="-13000"/>
          </a:stretch>
        </a:blipFill>
      </dgm:spPr>
    </dgm:pt>
  </dgm:ptLst>
  <dgm:cxnLst>
    <dgm:cxn modelId="{0821C601-CADC-4BDE-813C-D09955287638}" type="presOf" srcId="{4F09027B-5CDB-45F7-A0E8-816733E8A6CF}" destId="{7CBEEE9F-77C1-475D-9595-17E595902FC4}" srcOrd="0" destOrd="0" presId="urn:microsoft.com/office/officeart/2009/3/layout/SnapshotPictureList"/>
    <dgm:cxn modelId="{15D0C806-670B-4102-9FC4-67CB4B874889}" srcId="{28000788-D492-4985-BF12-B58C257A43A5}" destId="{C77957CB-7DDA-4E3B-B547-0473B1190A52}" srcOrd="0" destOrd="0" parTransId="{06C8E8A1-1668-4656-B86B-C44ABC718B48}" sibTransId="{9FF5AED9-B036-4D12-B839-CBEE636043FC}"/>
    <dgm:cxn modelId="{8630650F-150D-4F3F-BA7E-7A65D038FFB1}" type="presOf" srcId="{97CB7795-1669-4BFF-A737-265004D0E339}" destId="{97E6DE2A-4C18-4536-BE61-F8A0EB73FB7C}" srcOrd="0" destOrd="0" presId="urn:microsoft.com/office/officeart/2009/3/layout/SnapshotPictureList"/>
    <dgm:cxn modelId="{363DB36F-BF50-4A9A-919D-045830F3AE22}" type="presOf" srcId="{8B149B92-212D-4DEF-8159-5F45D83B480F}" destId="{09B1F54A-3554-4F42-9503-267BFC94C003}" srcOrd="0" destOrd="0" presId="urn:microsoft.com/office/officeart/2009/3/layout/SnapshotPictureList"/>
    <dgm:cxn modelId="{8C721050-3606-44A6-BFB0-BCA7002A2E65}" srcId="{28000788-D492-4985-BF12-B58C257A43A5}" destId="{8B149B92-212D-4DEF-8159-5F45D83B480F}" srcOrd="2" destOrd="0" parTransId="{044A6931-4957-4328-BE8B-7653C98ACE0A}" sibTransId="{06D795C5-72F6-48AB-A980-E7B42E99203E}"/>
    <dgm:cxn modelId="{22F63671-D9E3-4921-9769-C11DC006FC4D}" type="presOf" srcId="{C77957CB-7DDA-4E3B-B547-0473B1190A52}" destId="{BBB78480-E1B5-4991-B1F9-13D134722DCB}" srcOrd="0" destOrd="0" presId="urn:microsoft.com/office/officeart/2009/3/layout/SnapshotPictureList"/>
    <dgm:cxn modelId="{C54693A7-C6CA-4C3D-983B-6DB0156E84B4}" srcId="{28000788-D492-4985-BF12-B58C257A43A5}" destId="{4F09027B-5CDB-45F7-A0E8-816733E8A6CF}" srcOrd="1" destOrd="0" parTransId="{737387E3-3D1F-4AC1-9666-48F39C28425A}" sibTransId="{46BB83E0-C89A-4BAA-9A3D-C13D5B5DF22E}"/>
    <dgm:cxn modelId="{DB7870B5-B0DD-41A0-8E4A-97804A3CFDCA}" srcId="{28000788-D492-4985-BF12-B58C257A43A5}" destId="{97CB7795-1669-4BFF-A737-265004D0E339}" srcOrd="3" destOrd="0" parTransId="{4395A216-3BFB-486D-8861-66107A16C2A8}" sibTransId="{9DBA907E-59CC-4184-BF5E-04A02F40D23D}"/>
    <dgm:cxn modelId="{0BE0F7F2-6BD6-4CB6-AB23-9D41A9484A06}" type="presOf" srcId="{28000788-D492-4985-BF12-B58C257A43A5}" destId="{3F5DEA59-9718-4841-8FE0-35FE448D998C}" srcOrd="0" destOrd="0" presId="urn:microsoft.com/office/officeart/2009/3/layout/SnapshotPictureList"/>
    <dgm:cxn modelId="{C1B2D98B-509C-488D-B828-EC91A7BCB4D2}" type="presParOf" srcId="{3F5DEA59-9718-4841-8FE0-35FE448D998C}" destId="{55A1F045-E1B4-4506-BED0-D8546ADE1C9A}" srcOrd="0" destOrd="0" presId="urn:microsoft.com/office/officeart/2009/3/layout/SnapshotPictureList"/>
    <dgm:cxn modelId="{75BBAF13-9879-46B9-9CEF-3B721753198C}" type="presParOf" srcId="{55A1F045-E1B4-4506-BED0-D8546ADE1C9A}" destId="{76CCFC39-F3A2-4BCB-986F-06098AE78A03}" srcOrd="0" destOrd="0" presId="urn:microsoft.com/office/officeart/2009/3/layout/SnapshotPictureList"/>
    <dgm:cxn modelId="{18D67444-6FC6-4E79-84A3-58C352103081}" type="presParOf" srcId="{55A1F045-E1B4-4506-BED0-D8546ADE1C9A}" destId="{BBB78480-E1B5-4991-B1F9-13D134722DCB}" srcOrd="1" destOrd="0" presId="urn:microsoft.com/office/officeart/2009/3/layout/SnapshotPictureList"/>
    <dgm:cxn modelId="{A5317398-D52D-4615-A351-1749938FFB96}" type="presParOf" srcId="{55A1F045-E1B4-4506-BED0-D8546ADE1C9A}" destId="{5393CC75-2B8B-4D74-B8A0-E469297516DD}" srcOrd="2" destOrd="0" presId="urn:microsoft.com/office/officeart/2009/3/layout/SnapshotPictureList"/>
    <dgm:cxn modelId="{CC8835CE-98FD-4FA1-98FB-BC06B76B9084}" type="presParOf" srcId="{55A1F045-E1B4-4506-BED0-D8546ADE1C9A}" destId="{B17B1319-9BE8-4F8D-AC41-59996B04D22A}" srcOrd="3" destOrd="0" presId="urn:microsoft.com/office/officeart/2009/3/layout/SnapshotPictureList"/>
    <dgm:cxn modelId="{5591524D-A5CD-430F-B79F-5E9DDE42AE56}" type="presParOf" srcId="{55A1F045-E1B4-4506-BED0-D8546ADE1C9A}" destId="{0F4A5CAD-0B31-4B48-AEFE-714053913041}" srcOrd="4" destOrd="0" presId="urn:microsoft.com/office/officeart/2009/3/layout/SnapshotPictureList"/>
    <dgm:cxn modelId="{65DA279E-A3D6-46D0-8A51-9FB057EB58AB}" type="presParOf" srcId="{3F5DEA59-9718-4841-8FE0-35FE448D998C}" destId="{D7DD1F56-94D2-4771-BA4F-700672729361}" srcOrd="1" destOrd="0" presId="urn:microsoft.com/office/officeart/2009/3/layout/SnapshotPictureList"/>
    <dgm:cxn modelId="{F767F0D8-C7DC-4146-921F-A1D8FEE00F58}" type="presParOf" srcId="{3F5DEA59-9718-4841-8FE0-35FE448D998C}" destId="{B3A62AA5-284D-4227-88B1-6D5F587892F9}" srcOrd="2" destOrd="0" presId="urn:microsoft.com/office/officeart/2009/3/layout/SnapshotPictureList"/>
    <dgm:cxn modelId="{D13C6B7C-E2DE-42B4-ABC9-8BAC940B3784}" type="presParOf" srcId="{B3A62AA5-284D-4227-88B1-6D5F587892F9}" destId="{E6EE3360-AD57-4A6D-AA2B-CC9E601C3843}" srcOrd="0" destOrd="0" presId="urn:microsoft.com/office/officeart/2009/3/layout/SnapshotPictureList"/>
    <dgm:cxn modelId="{1F689516-41EE-4F2F-B0B4-98831C7A24E9}" type="presParOf" srcId="{B3A62AA5-284D-4227-88B1-6D5F587892F9}" destId="{7CBEEE9F-77C1-475D-9595-17E595902FC4}" srcOrd="1" destOrd="0" presId="urn:microsoft.com/office/officeart/2009/3/layout/SnapshotPictureList"/>
    <dgm:cxn modelId="{22735740-7793-403A-A2A7-80177EBB7BE4}" type="presParOf" srcId="{B3A62AA5-284D-4227-88B1-6D5F587892F9}" destId="{74BF4772-85A7-48AF-870E-E5BCFB6B30B9}" srcOrd="2" destOrd="0" presId="urn:microsoft.com/office/officeart/2009/3/layout/SnapshotPictureList"/>
    <dgm:cxn modelId="{E6F89B84-7B78-45B1-9B29-2E6172A64AF5}" type="presParOf" srcId="{B3A62AA5-284D-4227-88B1-6D5F587892F9}" destId="{E0DB9598-B8FA-4423-A610-56E8ACB37E41}" srcOrd="3" destOrd="0" presId="urn:microsoft.com/office/officeart/2009/3/layout/SnapshotPictureList"/>
    <dgm:cxn modelId="{9FE187A3-0855-4C79-8C36-5537EF1D9F36}" type="presParOf" srcId="{B3A62AA5-284D-4227-88B1-6D5F587892F9}" destId="{D97569AC-912E-4B8A-9C7A-74C06B0C2DF4}" srcOrd="4" destOrd="0" presId="urn:microsoft.com/office/officeart/2009/3/layout/SnapshotPictureList"/>
    <dgm:cxn modelId="{F5F5E218-F79E-4931-954B-2473A7F36C17}" type="presParOf" srcId="{3F5DEA59-9718-4841-8FE0-35FE448D998C}" destId="{41EF475E-C618-4B77-A51D-44BBEE92A67E}" srcOrd="3" destOrd="0" presId="urn:microsoft.com/office/officeart/2009/3/layout/SnapshotPictureList"/>
    <dgm:cxn modelId="{58891F3F-CCD7-4961-99F7-AC061BE9BBC3}" type="presParOf" srcId="{3F5DEA59-9718-4841-8FE0-35FE448D998C}" destId="{20A4CDEA-646A-409D-84B5-CD180B41ABCF}" srcOrd="4" destOrd="0" presId="urn:microsoft.com/office/officeart/2009/3/layout/SnapshotPictureList"/>
    <dgm:cxn modelId="{69466A0F-03A8-4BD7-9087-ED23B78A7D1C}" type="presParOf" srcId="{20A4CDEA-646A-409D-84B5-CD180B41ABCF}" destId="{05F44C42-095B-4CAD-BC6C-179E4A1BC77F}" srcOrd="0" destOrd="0" presId="urn:microsoft.com/office/officeart/2009/3/layout/SnapshotPictureList"/>
    <dgm:cxn modelId="{F308081C-2A0E-478B-A786-DB3AED96516F}" type="presParOf" srcId="{20A4CDEA-646A-409D-84B5-CD180B41ABCF}" destId="{09B1F54A-3554-4F42-9503-267BFC94C003}" srcOrd="1" destOrd="0" presId="urn:microsoft.com/office/officeart/2009/3/layout/SnapshotPictureList"/>
    <dgm:cxn modelId="{CF07A47E-9E89-4D81-A157-471600083AFE}" type="presParOf" srcId="{20A4CDEA-646A-409D-84B5-CD180B41ABCF}" destId="{A56D8553-1C3A-4D8A-9D81-3633615DF0D5}" srcOrd="2" destOrd="0" presId="urn:microsoft.com/office/officeart/2009/3/layout/SnapshotPictureList"/>
    <dgm:cxn modelId="{17CAFB61-6356-473B-A81F-2B7429AF54D2}" type="presParOf" srcId="{20A4CDEA-646A-409D-84B5-CD180B41ABCF}" destId="{9B0118D9-ED9B-4646-A830-83EC289F1C9E}" srcOrd="3" destOrd="0" presId="urn:microsoft.com/office/officeart/2009/3/layout/SnapshotPictureList"/>
    <dgm:cxn modelId="{BDDE95CA-7C82-43C1-99FC-5E4D259F4104}" type="presParOf" srcId="{20A4CDEA-646A-409D-84B5-CD180B41ABCF}" destId="{8EB1A857-1342-4556-BFB1-BD124C48C71E}" srcOrd="4" destOrd="0" presId="urn:microsoft.com/office/officeart/2009/3/layout/SnapshotPictureList"/>
    <dgm:cxn modelId="{59916EC1-1D7F-44EF-AF1C-E4A90F9AB59F}" type="presParOf" srcId="{3F5DEA59-9718-4841-8FE0-35FE448D998C}" destId="{7128B630-B79C-44BE-A110-7AC3134BB2BA}" srcOrd="5" destOrd="0" presId="urn:microsoft.com/office/officeart/2009/3/layout/SnapshotPictureList"/>
    <dgm:cxn modelId="{744C1E77-16A9-44DC-9ACC-BDBFF12349D5}" type="presParOf" srcId="{3F5DEA59-9718-4841-8FE0-35FE448D998C}" destId="{91482BA6-B383-4E29-AC17-F3AB4F5C4E96}" srcOrd="6" destOrd="0" presId="urn:microsoft.com/office/officeart/2009/3/layout/SnapshotPictureList"/>
    <dgm:cxn modelId="{21BCDB5D-D99A-4EE1-A180-E2DF900CFDFA}" type="presParOf" srcId="{91482BA6-B383-4E29-AC17-F3AB4F5C4E96}" destId="{465920E7-CB3A-4A99-9393-6C6CE43854FF}" srcOrd="0" destOrd="0" presId="urn:microsoft.com/office/officeart/2009/3/layout/SnapshotPictureList"/>
    <dgm:cxn modelId="{921DE3A7-781F-4EE2-828D-C69A453EA398}" type="presParOf" srcId="{91482BA6-B383-4E29-AC17-F3AB4F5C4E96}" destId="{97E6DE2A-4C18-4536-BE61-F8A0EB73FB7C}" srcOrd="1" destOrd="0" presId="urn:microsoft.com/office/officeart/2009/3/layout/SnapshotPictureList"/>
    <dgm:cxn modelId="{9A5854FE-F0A9-41EE-B743-1911C07F7858}" type="presParOf" srcId="{91482BA6-B383-4E29-AC17-F3AB4F5C4E96}" destId="{E126C0E7-0D4D-4030-AAB8-28449205A747}" srcOrd="2" destOrd="0" presId="urn:microsoft.com/office/officeart/2009/3/layout/SnapshotPictureList"/>
    <dgm:cxn modelId="{192A7CAE-858C-4DC9-99B0-CFD6F1FC3437}" type="presParOf" srcId="{91482BA6-B383-4E29-AC17-F3AB4F5C4E96}" destId="{9514BCC6-BF50-4919-93A9-920CD90721A5}" srcOrd="3" destOrd="0" presId="urn:microsoft.com/office/officeart/2009/3/layout/SnapshotPictureList"/>
    <dgm:cxn modelId="{8BCB1FC8-BC7C-492D-A631-B67FA337F0C0}" type="presParOf" srcId="{91482BA6-B383-4E29-AC17-F3AB4F5C4E96}" destId="{36F1AE12-C9EC-4F05-AC8A-F79B47FE30CF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38245-1C47-4886-BA30-BC137DA90507}">
      <dsp:nvSpPr>
        <dsp:cNvPr id="0" name=""/>
        <dsp:cNvSpPr/>
      </dsp:nvSpPr>
      <dsp:spPr>
        <a:xfrm>
          <a:off x="0" y="444045"/>
          <a:ext cx="2527825" cy="1741671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A4B3F-43AA-4C74-B141-64412E8ACEE7}">
      <dsp:nvSpPr>
        <dsp:cNvPr id="0" name=""/>
        <dsp:cNvSpPr/>
      </dsp:nvSpPr>
      <dsp:spPr>
        <a:xfrm>
          <a:off x="1593" y="2157572"/>
          <a:ext cx="2527825" cy="937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IPHONE 16 Pro</a:t>
          </a:r>
          <a:endParaRPr lang="en-IN" sz="2600" kern="1200" dirty="0"/>
        </a:p>
      </dsp:txBody>
      <dsp:txXfrm>
        <a:off x="1593" y="2157572"/>
        <a:ext cx="2527825" cy="937823"/>
      </dsp:txXfrm>
    </dsp:sp>
    <dsp:sp modelId="{0AFF8FDC-1E94-4FA9-BEA9-FDCD62317B56}">
      <dsp:nvSpPr>
        <dsp:cNvPr id="0" name=""/>
        <dsp:cNvSpPr/>
      </dsp:nvSpPr>
      <dsp:spPr>
        <a:xfrm>
          <a:off x="2782307" y="415900"/>
          <a:ext cx="2527825" cy="1741671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7743D-7AF6-4383-9A54-C2E015A60AE7}">
      <dsp:nvSpPr>
        <dsp:cNvPr id="0" name=""/>
        <dsp:cNvSpPr/>
      </dsp:nvSpPr>
      <dsp:spPr>
        <a:xfrm>
          <a:off x="2782307" y="2157572"/>
          <a:ext cx="2527825" cy="937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IWATCH SERIES 10</a:t>
          </a:r>
          <a:endParaRPr lang="en-IN" sz="2600" kern="1200" dirty="0"/>
        </a:p>
      </dsp:txBody>
      <dsp:txXfrm>
        <a:off x="2782307" y="2157572"/>
        <a:ext cx="2527825" cy="937823"/>
      </dsp:txXfrm>
    </dsp:sp>
    <dsp:sp modelId="{DEA589D4-1B99-4278-AF9E-195D0CA4B363}">
      <dsp:nvSpPr>
        <dsp:cNvPr id="0" name=""/>
        <dsp:cNvSpPr/>
      </dsp:nvSpPr>
      <dsp:spPr>
        <a:xfrm>
          <a:off x="5563021" y="415900"/>
          <a:ext cx="2527825" cy="1741671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D9A1F-5B0B-40D2-9D00-E3E064D15AE0}">
      <dsp:nvSpPr>
        <dsp:cNvPr id="0" name=""/>
        <dsp:cNvSpPr/>
      </dsp:nvSpPr>
      <dsp:spPr>
        <a:xfrm>
          <a:off x="5563021" y="2157572"/>
          <a:ext cx="2527825" cy="937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AIRPODS MAX</a:t>
          </a:r>
          <a:endParaRPr lang="en-IN" sz="2600" kern="1200" dirty="0"/>
        </a:p>
      </dsp:txBody>
      <dsp:txXfrm>
        <a:off x="5563021" y="2157572"/>
        <a:ext cx="2527825" cy="937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CFC39-F3A2-4BCB-986F-06098AE78A03}">
      <dsp:nvSpPr>
        <dsp:cNvPr id="0" name=""/>
        <dsp:cNvSpPr/>
      </dsp:nvSpPr>
      <dsp:spPr>
        <a:xfrm>
          <a:off x="542941" y="174420"/>
          <a:ext cx="2019273" cy="1436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E3360-AD57-4A6D-AA2B-CC9E601C3843}">
      <dsp:nvSpPr>
        <dsp:cNvPr id="0" name=""/>
        <dsp:cNvSpPr/>
      </dsp:nvSpPr>
      <dsp:spPr>
        <a:xfrm>
          <a:off x="542941" y="1987673"/>
          <a:ext cx="2019273" cy="1436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44C42-095B-4CAD-BC6C-179E4A1BC77F}">
      <dsp:nvSpPr>
        <dsp:cNvPr id="0" name=""/>
        <dsp:cNvSpPr/>
      </dsp:nvSpPr>
      <dsp:spPr>
        <a:xfrm>
          <a:off x="3930999" y="155502"/>
          <a:ext cx="2802489" cy="3018029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A5CAD-0B31-4B48-AEFE-714053913041}">
      <dsp:nvSpPr>
        <dsp:cNvPr id="0" name=""/>
        <dsp:cNvSpPr/>
      </dsp:nvSpPr>
      <dsp:spPr>
        <a:xfrm>
          <a:off x="600051" y="75234"/>
          <a:ext cx="1941634" cy="135921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78480-E1B5-4991-B1F9-13D134722DCB}">
      <dsp:nvSpPr>
        <dsp:cNvPr id="0" name=""/>
        <dsp:cNvSpPr/>
      </dsp:nvSpPr>
      <dsp:spPr>
        <a:xfrm>
          <a:off x="621885" y="1361945"/>
          <a:ext cx="1862690" cy="170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6670" rIns="7112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Desktop</a:t>
          </a:r>
          <a:endParaRPr lang="en-IN" sz="700" kern="1200" dirty="0"/>
        </a:p>
      </dsp:txBody>
      <dsp:txXfrm>
        <a:off x="621885" y="1361945"/>
        <a:ext cx="1862690" cy="170565"/>
      </dsp:txXfrm>
    </dsp:sp>
    <dsp:sp modelId="{5393CC75-2B8B-4D74-B8A0-E469297516DD}">
      <dsp:nvSpPr>
        <dsp:cNvPr id="0" name=""/>
        <dsp:cNvSpPr/>
      </dsp:nvSpPr>
      <dsp:spPr>
        <a:xfrm>
          <a:off x="2644421" y="174420"/>
          <a:ext cx="923189" cy="1436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920E7-CB3A-4A99-9393-6C6CE43854FF}">
      <dsp:nvSpPr>
        <dsp:cNvPr id="0" name=""/>
        <dsp:cNvSpPr/>
      </dsp:nvSpPr>
      <dsp:spPr>
        <a:xfrm>
          <a:off x="4144307" y="3549847"/>
          <a:ext cx="2019273" cy="143693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569AC-912E-4B8A-9C7A-74C06B0C2DF4}">
      <dsp:nvSpPr>
        <dsp:cNvPr id="0" name=""/>
        <dsp:cNvSpPr/>
      </dsp:nvSpPr>
      <dsp:spPr>
        <a:xfrm>
          <a:off x="569393" y="2017505"/>
          <a:ext cx="1941634" cy="135921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EEE9F-77C1-475D-9595-17E595902FC4}">
      <dsp:nvSpPr>
        <dsp:cNvPr id="0" name=""/>
        <dsp:cNvSpPr/>
      </dsp:nvSpPr>
      <dsp:spPr>
        <a:xfrm>
          <a:off x="621885" y="3175199"/>
          <a:ext cx="1862690" cy="170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6670" rIns="7112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Tab</a:t>
          </a:r>
          <a:endParaRPr lang="en-IN" sz="700" kern="1200" dirty="0"/>
        </a:p>
      </dsp:txBody>
      <dsp:txXfrm>
        <a:off x="621885" y="3175199"/>
        <a:ext cx="1862690" cy="170565"/>
      </dsp:txXfrm>
    </dsp:sp>
    <dsp:sp modelId="{74BF4772-85A7-48AF-870E-E5BCFB6B30B9}">
      <dsp:nvSpPr>
        <dsp:cNvPr id="0" name=""/>
        <dsp:cNvSpPr/>
      </dsp:nvSpPr>
      <dsp:spPr>
        <a:xfrm>
          <a:off x="2644421" y="1987673"/>
          <a:ext cx="923189" cy="1436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1A857-1342-4556-BFB1-BD124C48C71E}">
      <dsp:nvSpPr>
        <dsp:cNvPr id="0" name=""/>
        <dsp:cNvSpPr/>
      </dsp:nvSpPr>
      <dsp:spPr>
        <a:xfrm>
          <a:off x="4042514" y="153118"/>
          <a:ext cx="2654835" cy="2902473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36000" b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1F54A-3554-4F42-9503-267BFC94C003}">
      <dsp:nvSpPr>
        <dsp:cNvPr id="0" name=""/>
        <dsp:cNvSpPr/>
      </dsp:nvSpPr>
      <dsp:spPr>
        <a:xfrm>
          <a:off x="4401551" y="2133573"/>
          <a:ext cx="1862690" cy="170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6670" rIns="7112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Phone</a:t>
          </a:r>
          <a:endParaRPr lang="en-IN" sz="700" kern="1200" dirty="0"/>
        </a:p>
      </dsp:txBody>
      <dsp:txXfrm>
        <a:off x="4401551" y="2133573"/>
        <a:ext cx="1862690" cy="170565"/>
      </dsp:txXfrm>
    </dsp:sp>
    <dsp:sp modelId="{A56D8553-1C3A-4D8A-9D81-3633615DF0D5}">
      <dsp:nvSpPr>
        <dsp:cNvPr id="0" name=""/>
        <dsp:cNvSpPr/>
      </dsp:nvSpPr>
      <dsp:spPr>
        <a:xfrm>
          <a:off x="6424087" y="946047"/>
          <a:ext cx="923189" cy="1436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1AE12-C9EC-4F05-AC8A-F79B47FE30CF}">
      <dsp:nvSpPr>
        <dsp:cNvPr id="0" name=""/>
        <dsp:cNvSpPr/>
      </dsp:nvSpPr>
      <dsp:spPr>
        <a:xfrm>
          <a:off x="4225901" y="3543619"/>
          <a:ext cx="1941634" cy="1359217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6DE2A-4C18-4536-BE61-F8A0EB73FB7C}">
      <dsp:nvSpPr>
        <dsp:cNvPr id="0" name=""/>
        <dsp:cNvSpPr/>
      </dsp:nvSpPr>
      <dsp:spPr>
        <a:xfrm>
          <a:off x="4223251" y="4737372"/>
          <a:ext cx="1862690" cy="170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26670" rIns="7112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Laptop</a:t>
          </a:r>
          <a:endParaRPr lang="en-IN" sz="700" kern="1200" dirty="0"/>
        </a:p>
      </dsp:txBody>
      <dsp:txXfrm>
        <a:off x="4223251" y="4737372"/>
        <a:ext cx="1862690" cy="170565"/>
      </dsp:txXfrm>
    </dsp:sp>
    <dsp:sp modelId="{E126C0E7-0D4D-4030-AAB8-28449205A747}">
      <dsp:nvSpPr>
        <dsp:cNvPr id="0" name=""/>
        <dsp:cNvSpPr/>
      </dsp:nvSpPr>
      <dsp:spPr>
        <a:xfrm>
          <a:off x="6245787" y="3549847"/>
          <a:ext cx="923189" cy="1436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6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71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3750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3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9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11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28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3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57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8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9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2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94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8083296" cy="1825096"/>
          </a:xfrm>
        </p:spPr>
        <p:txBody>
          <a:bodyPr>
            <a:normAutofit/>
          </a:bodyPr>
          <a:lstStyle/>
          <a:p>
            <a:r>
              <a:rPr lang="en-IN" sz="4400" dirty="0"/>
              <a:t>Crafting Compelling Web Presences </a:t>
            </a:r>
            <a:r>
              <a:rPr lang="en-IN" sz="3200" dirty="0"/>
              <a:t>(MBT8)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288626"/>
            <a:ext cx="7315200" cy="6858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By </a:t>
            </a:r>
          </a:p>
          <a:p>
            <a:pPr algn="ctr"/>
            <a:r>
              <a:rPr lang="en-US" dirty="0" err="1"/>
              <a:t>Gokulakrishnan</a:t>
            </a:r>
            <a:r>
              <a:rPr lang="en-US" dirty="0"/>
              <a:t> 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7C06E-5969-B5A2-9EA7-E323B65A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767" y="1448656"/>
            <a:ext cx="4139448" cy="2821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4A29D2-5D2E-AD5C-9D81-660D34123E69}"/>
              </a:ext>
            </a:extLst>
          </p:cNvPr>
          <p:cNvSpPr txBox="1"/>
          <p:nvPr/>
        </p:nvSpPr>
        <p:spPr>
          <a:xfrm>
            <a:off x="2951356" y="1613042"/>
            <a:ext cx="6038531" cy="444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Apple-designed dynamic </a:t>
            </a:r>
            <a:r>
              <a:rPr lang="en-US" sz="1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driver.Pro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-level Active Noise Cancellation (ANC).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mode for awareness of surroundings.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Dimensions (including cushions): 6.64 inches (168.6 mm) x 3.28 inches (83.4 mm) x 7.37 inches (187.3 mm).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Weight: 13.6 ounces (386.2 grams).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 5.0 wireless technology.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iPhone, iPad, Apple Watch, Mac, and Apple TV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010EF9-5A92-141A-DE28-0C211500A1A7}"/>
              </a:ext>
            </a:extLst>
          </p:cNvPr>
          <p:cNvSpPr txBox="1">
            <a:spLocks/>
          </p:cNvSpPr>
          <p:nvPr/>
        </p:nvSpPr>
        <p:spPr>
          <a:xfrm>
            <a:off x="3841147" y="1085504"/>
            <a:ext cx="2221992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Descriptions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3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CE62-3E42-2DCC-267B-683A1BB7B538}"/>
              </a:ext>
            </a:extLst>
          </p:cNvPr>
          <p:cNvSpPr txBox="1">
            <a:spLocks/>
          </p:cNvSpPr>
          <p:nvPr/>
        </p:nvSpPr>
        <p:spPr>
          <a:xfrm>
            <a:off x="3216014" y="789902"/>
            <a:ext cx="2221992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UNiqueness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C004C-38D4-9E4A-5A42-D7255B1F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1" y="1966575"/>
            <a:ext cx="2145013" cy="2513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1CE01-B39A-1966-7F2D-5CEC17C9701B}"/>
              </a:ext>
            </a:extLst>
          </p:cNvPr>
          <p:cNvSpPr txBox="1"/>
          <p:nvPr/>
        </p:nvSpPr>
        <p:spPr>
          <a:xfrm>
            <a:off x="2951356" y="1613043"/>
            <a:ext cx="5954053" cy="5711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High-Fidelity Audio: Custom-built drivers deliver stunningly detailed sound with ultra-low distortion across the audible range.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Pro-Level Active Noise Cancellation (ANC): Up to 2x more noise cancellation compared to other headphones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Mode: Switch to Transparency mode to let outside sound in naturally.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Elegant Design and Comfort: Soft-coated headband with a breathable knit mesh canopy.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 Ecosystem Integration: Seamlessly switch between iOS devices.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8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0E2E99-2FBF-DFD3-AB7D-BD4DD91C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75" y="1744831"/>
            <a:ext cx="7017249" cy="45339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A73B07-1F6D-16D0-9675-BD34476F9A0A}"/>
              </a:ext>
            </a:extLst>
          </p:cNvPr>
          <p:cNvSpPr txBox="1">
            <a:spLocks/>
          </p:cNvSpPr>
          <p:nvPr/>
        </p:nvSpPr>
        <p:spPr>
          <a:xfrm>
            <a:off x="3159252" y="1077394"/>
            <a:ext cx="3223260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highlights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6FEE5-EAD0-85E4-DC96-1686B94F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552038"/>
            <a:ext cx="8876872" cy="499324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570097-E1BA-7F46-2516-5D5F0D4D355D}"/>
              </a:ext>
            </a:extLst>
          </p:cNvPr>
          <p:cNvSpPr txBox="1">
            <a:spLocks/>
          </p:cNvSpPr>
          <p:nvPr/>
        </p:nvSpPr>
        <p:spPr>
          <a:xfrm>
            <a:off x="739739" y="1077394"/>
            <a:ext cx="7726167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platform’s development tools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2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D503047-0049-4128-3F99-5928152DF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627129"/>
              </p:ext>
            </p:extLst>
          </p:nvPr>
        </p:nvGraphicFramePr>
        <p:xfrm>
          <a:off x="1076324" y="1497496"/>
          <a:ext cx="7972425" cy="4989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88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21FDB-EC0C-2BD4-28F2-13FC0A96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25"/>
            <a:ext cx="9144000" cy="5143500"/>
          </a:xfrm>
          <a:prstGeom prst="rect">
            <a:avLst/>
          </a:prstGeom>
        </p:spPr>
      </p:pic>
      <p:sp>
        <p:nvSpPr>
          <p:cNvPr id="4" name="Action Button: Blank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346690A-8A26-B835-09CE-42BF3B06B1E8}"/>
              </a:ext>
            </a:extLst>
          </p:cNvPr>
          <p:cNvSpPr/>
          <p:nvPr/>
        </p:nvSpPr>
        <p:spPr>
          <a:xfrm>
            <a:off x="4210049" y="1762125"/>
            <a:ext cx="1190625" cy="4305300"/>
          </a:xfrm>
          <a:prstGeom prst="actionButtonBlank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8E9F0B-8DF1-61C3-3B22-5E854B5DC547}"/>
              </a:ext>
            </a:extLst>
          </p:cNvPr>
          <p:cNvSpPr txBox="1">
            <a:spLocks/>
          </p:cNvSpPr>
          <p:nvPr/>
        </p:nvSpPr>
        <p:spPr>
          <a:xfrm>
            <a:off x="739739" y="1077394"/>
            <a:ext cx="7726167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Page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9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EC829-90A1-F36E-2E34-9EAE4A71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925"/>
            <a:ext cx="9144000" cy="5143500"/>
          </a:xfrm>
          <a:prstGeom prst="rect">
            <a:avLst/>
          </a:prstGeom>
        </p:spPr>
      </p:pic>
      <p:sp>
        <p:nvSpPr>
          <p:cNvPr id="6" name="Action Button: Blank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2D4CF84-B0EE-A8CB-891E-F307A31566C5}"/>
              </a:ext>
            </a:extLst>
          </p:cNvPr>
          <p:cNvSpPr/>
          <p:nvPr/>
        </p:nvSpPr>
        <p:spPr>
          <a:xfrm>
            <a:off x="3895724" y="1876425"/>
            <a:ext cx="1190625" cy="4305300"/>
          </a:xfrm>
          <a:prstGeom prst="actionButtonBlank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3C37DA-997A-3AD7-640C-10377BF56DA5}"/>
              </a:ext>
            </a:extLst>
          </p:cNvPr>
          <p:cNvSpPr txBox="1">
            <a:spLocks/>
          </p:cNvSpPr>
          <p:nvPr/>
        </p:nvSpPr>
        <p:spPr>
          <a:xfrm>
            <a:off x="739739" y="1077394"/>
            <a:ext cx="7726167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B091A-BD78-8D4A-C8F7-E8003FB7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975"/>
            <a:ext cx="9144000" cy="5143500"/>
          </a:xfrm>
          <a:prstGeom prst="rect">
            <a:avLst/>
          </a:prstGeom>
        </p:spPr>
      </p:pic>
      <p:sp>
        <p:nvSpPr>
          <p:cNvPr id="4" name="Action Button: Blank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408F64F-7778-67AF-F555-EB239B7C204B}"/>
              </a:ext>
            </a:extLst>
          </p:cNvPr>
          <p:cNvSpPr/>
          <p:nvPr/>
        </p:nvSpPr>
        <p:spPr>
          <a:xfrm>
            <a:off x="3976687" y="1762125"/>
            <a:ext cx="1190625" cy="4305300"/>
          </a:xfrm>
          <a:prstGeom prst="actionButtonBlank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1F6B01-7E66-E38B-5F99-6FB962D34AAC}"/>
              </a:ext>
            </a:extLst>
          </p:cNvPr>
          <p:cNvSpPr txBox="1">
            <a:spLocks/>
          </p:cNvSpPr>
          <p:nvPr/>
        </p:nvSpPr>
        <p:spPr>
          <a:xfrm>
            <a:off x="739739" y="1077394"/>
            <a:ext cx="7726167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9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52C66E-67D1-9C01-4B2B-B19F67A10B2D}"/>
              </a:ext>
            </a:extLst>
          </p:cNvPr>
          <p:cNvSpPr txBox="1"/>
          <p:nvPr/>
        </p:nvSpPr>
        <p:spPr>
          <a:xfrm>
            <a:off x="1528654" y="1675236"/>
            <a:ext cx="6868469" cy="5588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Navigation: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your website is easy to navigate. Users should be able to find what they need quickly without getting lost.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Load Times: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 that take too long to load can frustrate users and lead to higher bounce rates. Optimize images and use efficient coding practices to improve speed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Mobile Responsiveness: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increasing use of mobile devices, it’s crucial that your website looks and functions well on all screen sizes.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Cluttered Design: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 overcrowding your pages with too much content or too many elements. A clean, organized layout helps users focus on the important information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Unclear Calls to Action (CTAs):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sure your CTAs are clear and compelling. Users should know exactly what action to take next.</a:t>
            </a:r>
            <a:endParaRPr lang="en-US" sz="16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76EC61-CED9-3351-61C7-C259DFA6A69B}"/>
              </a:ext>
            </a:extLst>
          </p:cNvPr>
          <p:cNvSpPr txBox="1">
            <a:spLocks/>
          </p:cNvSpPr>
          <p:nvPr/>
        </p:nvSpPr>
        <p:spPr>
          <a:xfrm>
            <a:off x="1528654" y="942503"/>
            <a:ext cx="5798444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Website mistakes to avoid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CFAAB4-CE49-C527-06E2-55DCD14D96F9}"/>
              </a:ext>
            </a:extLst>
          </p:cNvPr>
          <p:cNvSpPr/>
          <p:nvPr/>
        </p:nvSpPr>
        <p:spPr>
          <a:xfrm>
            <a:off x="684566" y="2967335"/>
            <a:ext cx="77748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Click Here to Direct Landing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56EAF-D70D-6154-7C5C-87A96803B6E5}"/>
              </a:ext>
            </a:extLst>
          </p:cNvPr>
          <p:cNvSpPr txBox="1"/>
          <p:nvPr/>
        </p:nvSpPr>
        <p:spPr>
          <a:xfrm>
            <a:off x="1007165" y="3936831"/>
            <a:ext cx="710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https://gokulakrishnan-iph16pro-sites.my.canva.site/iph16pro</a:t>
            </a:r>
          </a:p>
        </p:txBody>
      </p:sp>
    </p:spTree>
    <p:extLst>
      <p:ext uri="{BB962C8B-B14F-4D97-AF65-F5344CB8AC3E}">
        <p14:creationId xmlns:p14="http://schemas.microsoft.com/office/powerpoint/2010/main" val="198807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-large_2x">
            <a:hlinkClick r:id="" action="ppaction://media"/>
            <a:extLst>
              <a:ext uri="{FF2B5EF4-FFF2-40B4-BE49-F238E27FC236}">
                <a16:creationId xmlns:a16="http://schemas.microsoft.com/office/drawing/2014/main" id="{55480228-2254-E152-BDB1-67B260CA3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3431" y="1175099"/>
            <a:ext cx="3227641" cy="3227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51A97-CF93-FDBD-009F-ECD63B3AE3B8}"/>
              </a:ext>
            </a:extLst>
          </p:cNvPr>
          <p:cNvSpPr txBox="1"/>
          <p:nvPr/>
        </p:nvSpPr>
        <p:spPr>
          <a:xfrm>
            <a:off x="3959352" y="4281392"/>
            <a:ext cx="191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Apple</a:t>
            </a:r>
            <a:endParaRPr lang="en-IN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D9C0-E681-1CF2-702E-18184723C903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Thankyou </a:t>
            </a:r>
          </a:p>
        </p:txBody>
      </p:sp>
    </p:spTree>
    <p:extLst>
      <p:ext uri="{BB962C8B-B14F-4D97-AF65-F5344CB8AC3E}">
        <p14:creationId xmlns:p14="http://schemas.microsoft.com/office/powerpoint/2010/main" val="50772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2588" y="947253"/>
            <a:ext cx="8627364" cy="1293028"/>
          </a:xfrm>
        </p:spPr>
        <p:txBody>
          <a:bodyPr>
            <a:normAutofit/>
          </a:bodyPr>
          <a:lstStyle/>
          <a:p>
            <a:r>
              <a:rPr lang="en-US" sz="3200" dirty="0"/>
              <a:t>Products We are going to cover</a:t>
            </a:r>
            <a:endParaRPr sz="3200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77B9A26-E77A-89E9-DEA8-104201A04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488657"/>
              </p:ext>
            </p:extLst>
          </p:nvPr>
        </p:nvGraphicFramePr>
        <p:xfrm>
          <a:off x="621792" y="2798064"/>
          <a:ext cx="8092440" cy="3511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5CFF-C9BC-55F6-D1B9-B65349BB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760" y="839133"/>
            <a:ext cx="2221992" cy="44534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03974-2261-7D3E-B095-F182F9E195B9}"/>
              </a:ext>
            </a:extLst>
          </p:cNvPr>
          <p:cNvSpPr txBox="1"/>
          <p:nvPr/>
        </p:nvSpPr>
        <p:spPr>
          <a:xfrm>
            <a:off x="2715768" y="1600705"/>
            <a:ext cx="6144768" cy="641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 Retina XDR display iPhone 16 Pro: 6.3-inch OLED with adaptive refresh rates up to 120Hz.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IN" sz="1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A18 Pro chip 6-core CPU (2 performance, 4 efficiency cores) 6-core GPU.16-core Neural Engine.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System </a:t>
            </a:r>
            <a:r>
              <a:rPr lang="en-IN" sz="1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 camera setup48MP Fusion main camera with optical image stabilization.2x Telephoto lens (48MP).Ultra Wide lens (48MP).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 Intelligence 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 intelligence system with privacy protections .Helps with writing, expression, and productivity.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FFFFFF"/>
              </a:solidFill>
              <a:effectLst/>
              <a:latin typeface="SegoeUIVariable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FFFFFF"/>
              </a:solidFill>
              <a:effectLst/>
              <a:latin typeface="SegoeUIVariable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FFFFFF"/>
              </a:solidFill>
              <a:effectLst/>
              <a:latin typeface="SegoeUIVariable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2EA30-DCA7-5D8D-87A1-A0497041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216" y="1444751"/>
            <a:ext cx="2805984" cy="25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96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BB89-4FE0-F57A-B5EB-3D557EF989E6}"/>
              </a:ext>
            </a:extLst>
          </p:cNvPr>
          <p:cNvSpPr txBox="1">
            <a:spLocks/>
          </p:cNvSpPr>
          <p:nvPr/>
        </p:nvSpPr>
        <p:spPr>
          <a:xfrm>
            <a:off x="3461004" y="867310"/>
            <a:ext cx="2221992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UNiqueness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4F196-6973-C17F-A76E-6A4588BC3944}"/>
              </a:ext>
            </a:extLst>
          </p:cNvPr>
          <p:cNvSpPr txBox="1"/>
          <p:nvPr/>
        </p:nvSpPr>
        <p:spPr>
          <a:xfrm>
            <a:off x="2715768" y="1600705"/>
            <a:ext cx="6144768" cy="543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iPhone 16 Pro includes advancements in emergency communication and health monitoring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Located on the bottom right side of the phone, it operates similarly to a DSLR shutter button.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presses focus on the subject, while harder presses capture the photo.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Siri, Apple’s voice assistant, gets a much-needed makeover.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FFFFFF"/>
              </a:solidFill>
              <a:effectLst/>
              <a:latin typeface="SegoeUIVariable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FFFFFF"/>
              </a:solidFill>
              <a:effectLst/>
              <a:latin typeface="SegoeUIVariable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FFFFFF"/>
              </a:solidFill>
              <a:effectLst/>
              <a:latin typeface="SegoeUIVariable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2217B-D501-9BA0-CF4B-9941FB40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2639" y="1419316"/>
            <a:ext cx="3542747" cy="32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1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F191-C3E7-C2F9-554E-99FDF3F435A2}"/>
              </a:ext>
            </a:extLst>
          </p:cNvPr>
          <p:cNvSpPr txBox="1">
            <a:spLocks/>
          </p:cNvSpPr>
          <p:nvPr/>
        </p:nvSpPr>
        <p:spPr>
          <a:xfrm>
            <a:off x="3159252" y="748211"/>
            <a:ext cx="3223260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highlights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EB5A1-F6A5-BB12-3AE9-EF0ABDD8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" y="1534771"/>
            <a:ext cx="8385048" cy="47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4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8C865C-A6E4-D2CC-B20E-CB9C85CE3C7D}"/>
              </a:ext>
            </a:extLst>
          </p:cNvPr>
          <p:cNvSpPr txBox="1"/>
          <p:nvPr/>
        </p:nvSpPr>
        <p:spPr>
          <a:xfrm>
            <a:off x="2999232" y="2039617"/>
            <a:ext cx="6144768" cy="297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thinnest Apple Watch yet, making it more comfortable than ever.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Always-On display with </a:t>
            </a:r>
            <a:r>
              <a:rPr lang="en-US" sz="1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ProMotion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depth and temperature sensing.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features like Crash Detection and Fall Detection</a:t>
            </a:r>
            <a:endParaRPr lang="en-IN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endParaRPr lang="en-IN" sz="16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FA77E-6254-EBBD-0CB4-C9E8211F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" y="2039617"/>
            <a:ext cx="2825496" cy="19781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29A3BC-3E13-B07A-C6FD-F9B9FCF226F1}"/>
              </a:ext>
            </a:extLst>
          </p:cNvPr>
          <p:cNvSpPr txBox="1">
            <a:spLocks/>
          </p:cNvSpPr>
          <p:nvPr/>
        </p:nvSpPr>
        <p:spPr>
          <a:xfrm>
            <a:off x="3461004" y="1014811"/>
            <a:ext cx="2221992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Descriptions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85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752CC-928D-9F63-5A63-1BF75BDAEFB9}"/>
              </a:ext>
            </a:extLst>
          </p:cNvPr>
          <p:cNvSpPr txBox="1"/>
          <p:nvPr/>
        </p:nvSpPr>
        <p:spPr>
          <a:xfrm>
            <a:off x="2386584" y="1967980"/>
            <a:ext cx="6144768" cy="444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Life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Still an impressive 18 hours per charge.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and Fitness Insights: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features like Crash Detection and Fall Detection.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Innovative Technology: 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sleep apnea notifications.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charging: C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apabilities. Water depth and temperature sensing.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2152-784B-670F-69A8-26D6482A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1777" y="1714865"/>
            <a:ext cx="3464433" cy="31724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644936-10DA-7722-A71C-69137951FA61}"/>
              </a:ext>
            </a:extLst>
          </p:cNvPr>
          <p:cNvSpPr txBox="1">
            <a:spLocks/>
          </p:cNvSpPr>
          <p:nvPr/>
        </p:nvSpPr>
        <p:spPr>
          <a:xfrm>
            <a:off x="2887241" y="1396077"/>
            <a:ext cx="2221992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UNiqueness</a:t>
            </a:r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70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BE8D-D3F0-7189-5344-8A53DE45A87C}"/>
              </a:ext>
            </a:extLst>
          </p:cNvPr>
          <p:cNvSpPr txBox="1">
            <a:spLocks/>
          </p:cNvSpPr>
          <p:nvPr/>
        </p:nvSpPr>
        <p:spPr>
          <a:xfrm>
            <a:off x="3159252" y="1077395"/>
            <a:ext cx="3223260" cy="44534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highlights </a:t>
            </a:r>
            <a:endParaRPr lang="en-IN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24A4F-2942-AADA-B134-AD457AFA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50" y="1806080"/>
            <a:ext cx="7068972" cy="43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0919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1392</TotalTime>
  <Words>568</Words>
  <Application>Microsoft Office PowerPoint</Application>
  <PresentationFormat>On-screen Show (4:3)</PresentationFormat>
  <Paragraphs>68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Century Gothic</vt:lpstr>
      <vt:lpstr>SegoeUIVariable</vt:lpstr>
      <vt:lpstr>Times New Roman</vt:lpstr>
      <vt:lpstr>Vapor Trail</vt:lpstr>
      <vt:lpstr>Crafting Compelling Web Presences (MBT8)</vt:lpstr>
      <vt:lpstr>PowerPoint Presentation</vt:lpstr>
      <vt:lpstr>Products We are going to cover</vt:lpstr>
      <vt:lpstr>Description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Allan Stanley</dc:creator>
  <cp:keywords/>
  <dc:description>generated using python-pptx</dc:description>
  <cp:lastModifiedBy>gokul200200@outlook.com</cp:lastModifiedBy>
  <cp:revision>5</cp:revision>
  <dcterms:created xsi:type="dcterms:W3CDTF">2013-01-27T09:14:16Z</dcterms:created>
  <dcterms:modified xsi:type="dcterms:W3CDTF">2024-09-22T13:45:06Z</dcterms:modified>
  <cp:category/>
</cp:coreProperties>
</file>